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33040F-ECCD-42EE-9EFC-71E13378D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A03824-7883-4C48-8930-A5E9E117A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9FEE71-D4DC-4BAD-8216-1BA6C5FC6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282D-5E33-4D51-8B2E-923E566DB633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27384B-96BC-4D0B-B1D4-E35C96365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876D72-F3DA-4F82-8A65-C697F6587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6391-E6AD-4F3E-9C0D-93F0093AF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37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8B6068-42E4-4EAE-81A1-49AAA61E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599F4D-8934-4331-90FD-C55318555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5AD69B-8E7E-4A70-A51F-DC8FC31F2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282D-5E33-4D51-8B2E-923E566DB633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181A04-C6B4-4760-9721-07F850970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02917D-1E00-4F49-9ABF-559CBE9E1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6391-E6AD-4F3E-9C0D-93F0093AF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0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10A425E-6441-4AEB-9996-04EF437A8F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A56D9A-6604-40D1-88DB-F39EF0454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1BD75B-8E9E-44E6-B9D1-72DB8FD1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282D-5E33-4D51-8B2E-923E566DB633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616B6C-C403-4138-BC97-8553C2346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902772-F536-4738-8545-38CD26A2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6391-E6AD-4F3E-9C0D-93F0093AF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09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D31161-E50E-4870-A46B-F91ADA9DA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38CE86-29CD-4857-A523-9F956A842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872FFD-6FB0-4812-ABFE-870F93B04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282D-5E33-4D51-8B2E-923E566DB633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E943E1-162A-46A5-8CB3-745B83BA3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6E0E92-F741-4B9A-BE19-36FE5E7D0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6391-E6AD-4F3E-9C0D-93F0093AF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3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AE862E-FF67-4FBF-870A-91F11721D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7FCCF6-C62D-4FC4-A6B5-835110F8A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BB0899-F163-43DF-9D71-3EB5C5460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282D-5E33-4D51-8B2E-923E566DB633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67F863-3AE8-49D1-A718-6A9131ECC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4BAEAF-2B4B-48D4-9626-F7ED5BAF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6391-E6AD-4F3E-9C0D-93F0093AF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16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4FB2BA-00FE-4666-98E4-80C987E03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3CBBF8-BACF-4A07-8091-E6CB74C1EF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4F4435-7428-451F-82D6-77EBEBD55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F95848-72FA-416D-B041-4CBBBD089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282D-5E33-4D51-8B2E-923E566DB633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FC6EBA-B04B-4884-A23A-D2D9D97B3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848915-5B9E-42C0-95A2-E7621FE0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6391-E6AD-4F3E-9C0D-93F0093AF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51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A81F02-CBF9-4252-83D3-CF1CBE85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43BE02-4583-4B19-9F6B-EF256FB94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BC611A-BB6C-4858-9165-8F2B9AF99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614DAC1-B450-47E2-9E8A-A7C92B982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48817C-4615-4671-9CC0-BA0FE6D1A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8BE87E9-E524-4AB9-A44E-79FA9797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282D-5E33-4D51-8B2E-923E566DB633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66EB155-7254-467D-B33F-A31E78E9C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A69ED97-1EC1-4605-986E-D997E646E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6391-E6AD-4F3E-9C0D-93F0093AF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3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4D36A0-BD12-45DC-9A15-80D28F643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CC05C0-4440-4330-B0A8-5CC06E1A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282D-5E33-4D51-8B2E-923E566DB633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C6CB8E-CE53-4961-B231-D338292F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E40D63-DB9E-4C37-80BB-A3C5C901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6391-E6AD-4F3E-9C0D-93F0093AF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51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1C0972-8D80-479A-9199-AFBC1CAA4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282D-5E33-4D51-8B2E-923E566DB633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4C98DC1-3796-45CA-ABAF-69F342BD6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A42F64-45DA-4FDE-A44A-A788E73B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6391-E6AD-4F3E-9C0D-93F0093AF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15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48A6A-E534-4AD8-92C4-7D91F83DA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777BE8-5BF9-4FF5-AFFF-69C7E2DB5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85F51C-9B94-412F-BF5B-2711AE03B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04FB58-2D7E-4928-A19E-E9A5B0C0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282D-5E33-4D51-8B2E-923E566DB633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2C21D1-13DB-4FEE-965D-614214D5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290A18-E9B0-41D7-ACB7-B848E9095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6391-E6AD-4F3E-9C0D-93F0093AF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42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046C5D-0E7B-4A27-A471-6D41C031B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36E61DB-60AA-44FC-BF78-FA3640352E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ACA109-51F2-4874-B4C3-DF0D2DA4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2A085E-6230-4DBD-89C3-691C6C1AB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282D-5E33-4D51-8B2E-923E566DB633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6048C0-3419-40EF-84B1-7332F7A4E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2DB3C8-37C8-4D3B-87EA-71D192F6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6391-E6AD-4F3E-9C0D-93F0093AF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21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C53DE7D-9E1A-4582-AEB5-ECB40709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920A6F-174A-4341-AD66-AC7132769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586035-F0F5-41FE-A4E6-99E7E3A3E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9282D-5E33-4D51-8B2E-923E566DB633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D12093-1498-4891-B5DC-11D0D91B7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E975DA-362D-437F-9156-256C2FD55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86391-E6AD-4F3E-9C0D-93F0093AF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2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E89A83-C879-4F0C-B465-234A1CE81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5535" y="0"/>
            <a:ext cx="5140930" cy="6858000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EAAAC33-62D0-47CB-95F7-1558E7131054}"/>
              </a:ext>
            </a:extLst>
          </p:cNvPr>
          <p:cNvCxnSpPr>
            <a:cxnSpLocks/>
          </p:cNvCxnSpPr>
          <p:nvPr/>
        </p:nvCxnSpPr>
        <p:spPr>
          <a:xfrm flipV="1">
            <a:off x="5474525" y="3429000"/>
            <a:ext cx="3467594" cy="1098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CE85F642-48C6-43C0-8991-E125F9E029BE}"/>
              </a:ext>
            </a:extLst>
          </p:cNvPr>
          <p:cNvSpPr txBox="1"/>
          <p:nvPr/>
        </p:nvSpPr>
        <p:spPr>
          <a:xfrm>
            <a:off x="4690754" y="1311625"/>
            <a:ext cx="4013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Placer le calmar face ventrale</a:t>
            </a:r>
          </a:p>
          <a:p>
            <a:pPr marL="285750" indent="-285750">
              <a:buFontTx/>
              <a:buChar char="-"/>
            </a:pPr>
            <a:r>
              <a:rPr lang="fr-FR" dirty="0"/>
              <a:t>Ouvrir le manteau côté dorsal</a:t>
            </a:r>
          </a:p>
        </p:txBody>
      </p:sp>
    </p:spTree>
    <p:extLst>
      <p:ext uri="{BB962C8B-B14F-4D97-AF65-F5344CB8AC3E}">
        <p14:creationId xmlns:p14="http://schemas.microsoft.com/office/powerpoint/2010/main" val="101719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971A311-6A8E-4036-9A30-DFE394F39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66CD927-F829-4CFF-966A-5D5021CA0F77}"/>
              </a:ext>
            </a:extLst>
          </p:cNvPr>
          <p:cNvSpPr txBox="1"/>
          <p:nvPr/>
        </p:nvSpPr>
        <p:spPr>
          <a:xfrm>
            <a:off x="3408218" y="1258784"/>
            <a:ext cx="567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Retirer les organes en détachant des adhérences</a:t>
            </a:r>
          </a:p>
          <a:p>
            <a:r>
              <a:rPr lang="fr-FR" dirty="0"/>
              <a:t>Eviter de percer la poche à encre</a:t>
            </a:r>
          </a:p>
        </p:txBody>
      </p:sp>
    </p:spTree>
    <p:extLst>
      <p:ext uri="{BB962C8B-B14F-4D97-AF65-F5344CB8AC3E}">
        <p14:creationId xmlns:p14="http://schemas.microsoft.com/office/powerpoint/2010/main" val="243888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45C27479-0169-489D-8560-1A6AA13B3B86}"/>
              </a:ext>
            </a:extLst>
          </p:cNvPr>
          <p:cNvSpPr txBox="1"/>
          <p:nvPr/>
        </p:nvSpPr>
        <p:spPr>
          <a:xfrm>
            <a:off x="3586349" y="1175657"/>
            <a:ext cx="524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long de la plume, on observe les deux neurones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A1C1B86-81C4-4708-9B7B-6E9CE7F97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0083" y="1628117"/>
            <a:ext cx="6341423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0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A125B5F9-57B0-420F-8ECB-3E046B4C5CD0}"/>
              </a:ext>
            </a:extLst>
          </p:cNvPr>
          <p:cNvSpPr txBox="1"/>
          <p:nvPr/>
        </p:nvSpPr>
        <p:spPr>
          <a:xfrm>
            <a:off x="766009" y="1646972"/>
            <a:ext cx="3391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Dégager les corps cellulaire en retirant la partie haute de l’appareil digestif ( œsophage)</a:t>
            </a:r>
          </a:p>
          <a:p>
            <a:r>
              <a:rPr lang="fr-FR" dirty="0"/>
              <a:t>J’ai couper la tête</a:t>
            </a:r>
          </a:p>
          <a:p>
            <a:r>
              <a:rPr lang="fr-FR" dirty="0"/>
              <a:t>A l’</a:t>
            </a:r>
            <a:r>
              <a:rPr lang="fr-FR" dirty="0" err="1"/>
              <a:t>aid</a:t>
            </a:r>
            <a:r>
              <a:rPr lang="fr-FR" dirty="0"/>
              <a:t> u bleu de méthylène on observe mieux les deux neurones.  Ils sont recouverts  d’adhérence.</a:t>
            </a:r>
          </a:p>
          <a:p>
            <a:r>
              <a:rPr lang="fr-FR" dirty="0"/>
              <a:t> En retirant la plume, il est possible de dégager </a:t>
            </a:r>
            <a:r>
              <a:rPr lang="fr-FR" dirty="0" err="1"/>
              <a:t>facilmenet</a:t>
            </a:r>
            <a:r>
              <a:rPr lang="fr-FR" dirty="0"/>
              <a:t> ne partant du bas et en remontant jusqu’au corps cellulaire l’axone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18064D1-B1F5-4DC1-A51B-FC45A8F5E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0267" y="1237755"/>
            <a:ext cx="647753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6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05C2C2F-A2FD-4499-8066-6AE2BB445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266" y="4210958"/>
            <a:ext cx="6350000" cy="16637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898C75E-95E2-4238-9F5E-0E85DFD9F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77" y="605642"/>
            <a:ext cx="4586916" cy="360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847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95</Words>
  <Application>Microsoft Office PowerPoint</Application>
  <PresentationFormat>Grand écran</PresentationFormat>
  <Paragraphs>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francoise beaudoin</dc:creator>
  <cp:lastModifiedBy>francoise beaudoin</cp:lastModifiedBy>
  <cp:revision>3</cp:revision>
  <dcterms:created xsi:type="dcterms:W3CDTF">2021-01-17T20:23:54Z</dcterms:created>
  <dcterms:modified xsi:type="dcterms:W3CDTF">2021-01-17T20:45:10Z</dcterms:modified>
</cp:coreProperties>
</file>